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70" r:id="rId4"/>
    <p:sldId id="271" r:id="rId5"/>
    <p:sldId id="26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CC0000"/>
    <a:srgbClr val="E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8363272" cy="1152128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</a:t>
            </a:r>
            <a:r>
              <a:rPr lang="pt-BR" dirty="0" err="1" smtClean="0"/>
              <a:t>ed</a:t>
            </a:r>
            <a:r>
              <a:rPr lang="pt-BR" dirty="0" err="1" smtClean="0"/>
              <a:t>mestre</a:t>
            </a:r>
            <a:r>
              <a:rPr lang="pt-BR" dirty="0" err="1" smtClean="0"/>
              <a:t>itar</a:t>
            </a:r>
            <a:r>
              <a:rPr lang="pt-BR" dirty="0" smtClean="0"/>
              <a:t> o estilo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DB47-9424-427E-8435-AAEF9060B38A}" type="datetimeFigureOut">
              <a:rPr lang="pt-BR" smtClean="0"/>
              <a:t>14/03/2014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9917-ED6A-435C-A564-C1F1FE2BC02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032" y="116632"/>
            <a:ext cx="8060432" cy="1470025"/>
          </a:xfrm>
        </p:spPr>
        <p:txBody>
          <a:bodyPr/>
          <a:lstStyle/>
          <a:p>
            <a:pPr algn="r"/>
            <a:r>
              <a:rPr lang="pt-BR" b="1" dirty="0" smtClean="0"/>
              <a:t>Estruturas de Dados com Jogos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920880" cy="2088232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rgbClr val="FF0000"/>
                </a:solidFill>
              </a:rPr>
              <a:t>Desafio 1</a:t>
            </a:r>
          </a:p>
          <a:p>
            <a:pPr algn="r"/>
            <a:endParaRPr lang="pt-BR" sz="800" dirty="0" smtClean="0">
              <a:solidFill>
                <a:srgbClr val="FF0000"/>
              </a:solidFill>
            </a:endParaRPr>
          </a:p>
          <a:p>
            <a:pPr algn="r"/>
            <a:r>
              <a:rPr lang="pt-BR" b="1" dirty="0">
                <a:solidFill>
                  <a:srgbClr val="FF0000"/>
                </a:solidFill>
              </a:rPr>
              <a:t>Desenvolver uma Adaptação do </a:t>
            </a:r>
            <a:r>
              <a:rPr lang="pt-BR" b="1" dirty="0" smtClean="0">
                <a:solidFill>
                  <a:srgbClr val="FF0000"/>
                </a:solidFill>
              </a:rPr>
              <a:t>Jogo </a:t>
            </a:r>
            <a:r>
              <a:rPr lang="pt-BR" b="1" i="1" dirty="0" err="1" smtClean="0">
                <a:solidFill>
                  <a:srgbClr val="FF0000"/>
                </a:solidFill>
              </a:rPr>
              <a:t>FreeCell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27" name="Imagem 26" descr="cartasNova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5400600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artasNova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188640"/>
            <a:ext cx="7992888" cy="6480720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76056" y="548680"/>
            <a:ext cx="2808312" cy="1224136"/>
          </a:xfrm>
          <a:prstGeom prst="rect">
            <a:avLst/>
          </a:prstGeom>
          <a:gradFill rotWithShape="1">
            <a:gsLst>
              <a:gs pos="0">
                <a:srgbClr val="000000">
                  <a:alpha val="30000"/>
                </a:srgbClr>
              </a:gs>
              <a:gs pos="50000">
                <a:srgbClr val="FFFFFF"/>
              </a:gs>
              <a:gs pos="100000">
                <a:srgbClr val="000000">
                  <a:alpha val="30000"/>
                </a:srgbClr>
              </a:gs>
            </a:gsLst>
            <a:lin ang="5400000" scaled="1"/>
          </a:gradFill>
          <a:ln w="1905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04048" y="908720"/>
            <a:ext cx="29523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Pilhas Definitivas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115616" y="1700808"/>
            <a:ext cx="6912768" cy="288032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 w="1905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07704" y="2780928"/>
            <a:ext cx="5472608" cy="74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Pilhas Intermediárias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115212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Como Você Desenvolveria um Jogo como o </a:t>
            </a:r>
            <a:r>
              <a:rPr lang="pt-BR" b="1" i="1" dirty="0" err="1"/>
              <a:t>FreeCell</a:t>
            </a:r>
            <a:r>
              <a:rPr lang="pt-BR" b="1" dirty="0" smtClean="0"/>
              <a:t>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83568" y="2132856"/>
            <a:ext cx="6552728" cy="4392488"/>
          </a:xfrm>
        </p:spPr>
        <p:txBody>
          <a:bodyPr>
            <a:normAutofit/>
          </a:bodyPr>
          <a:lstStyle/>
          <a:p>
            <a:r>
              <a:rPr lang="pt-BR" sz="2400" dirty="0"/>
              <a:t>Como você faria para armazenar os valores e os naipes das </a:t>
            </a:r>
            <a:r>
              <a:rPr lang="pt-BR" sz="2400" dirty="0" smtClean="0"/>
              <a:t>cartas?</a:t>
            </a:r>
          </a:p>
          <a:p>
            <a:r>
              <a:rPr lang="pt-BR" sz="2400" dirty="0" smtClean="0"/>
              <a:t>Como </a:t>
            </a:r>
            <a:r>
              <a:rPr lang="pt-BR" sz="2400" dirty="0"/>
              <a:t>você armazenaria a sequência das cartas em cada uma das </a:t>
            </a:r>
            <a:r>
              <a:rPr lang="pt-BR" sz="2400" dirty="0" smtClean="0"/>
              <a:t>pilhas?</a:t>
            </a:r>
          </a:p>
          <a:p>
            <a:r>
              <a:rPr lang="pt-BR" sz="2400" dirty="0" smtClean="0"/>
              <a:t>Como </a:t>
            </a:r>
            <a:r>
              <a:rPr lang="pt-BR" sz="2400" dirty="0"/>
              <a:t>implementaria as regras que restringem a movimentação de </a:t>
            </a:r>
            <a:r>
              <a:rPr lang="pt-BR" sz="2400" dirty="0" smtClean="0"/>
              <a:t>cartas?</a:t>
            </a:r>
          </a:p>
          <a:p>
            <a:r>
              <a:rPr lang="pt-BR" sz="2400" dirty="0" smtClean="0"/>
              <a:t>Qual </a:t>
            </a:r>
            <a:r>
              <a:rPr lang="pt-BR" sz="2400" dirty="0"/>
              <a:t>seria a melhor estratégia para representar, armazenar e manipular as informações referentes a essas pilhas de cartas, dentro de seu programa</a:t>
            </a:r>
            <a:r>
              <a:rPr lang="pt-BR" sz="2400" dirty="0" smtClean="0"/>
              <a:t>?</a:t>
            </a:r>
            <a:endParaRPr lang="pt-BR" sz="2400" dirty="0"/>
          </a:p>
        </p:txBody>
      </p:sp>
      <p:pic>
        <p:nvPicPr>
          <p:cNvPr id="3" name="Imagem 2" descr="PilhaIntermediária.png"/>
          <p:cNvPicPr/>
          <p:nvPr/>
        </p:nvPicPr>
        <p:blipFill>
          <a:blip r:embed="rId2" cstate="print"/>
          <a:stretch>
            <a:fillRect/>
          </a:stretch>
        </p:blipFill>
        <p:spPr>
          <a:xfrm rot="825872">
            <a:off x="7622902" y="502383"/>
            <a:ext cx="1305716" cy="4012595"/>
          </a:xfrm>
          <a:prstGeom prst="rect">
            <a:avLst/>
          </a:prstGeom>
        </p:spPr>
      </p:pic>
      <p:pic>
        <p:nvPicPr>
          <p:cNvPr id="4" name="Imagem 3" descr="pILHA dEFINITIVA.png"/>
          <p:cNvPicPr/>
          <p:nvPr/>
        </p:nvPicPr>
        <p:blipFill>
          <a:blip r:embed="rId3" cstate="print"/>
          <a:stretch>
            <a:fillRect/>
          </a:stretch>
        </p:blipFill>
        <p:spPr>
          <a:xfrm rot="19855444">
            <a:off x="7309605" y="3954830"/>
            <a:ext cx="1047041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115212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Seu Desafio: Desenvolver uma Adaptação do </a:t>
            </a:r>
            <a:r>
              <a:rPr lang="pt-BR" b="1" i="1" dirty="0" err="1" smtClean="0"/>
              <a:t>FreeCell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816424"/>
          </a:xfrm>
        </p:spPr>
        <p:txBody>
          <a:bodyPr>
            <a:normAutofit/>
          </a:bodyPr>
          <a:lstStyle/>
          <a:p>
            <a:r>
              <a:rPr lang="pt-BR" sz="2800" dirty="0"/>
              <a:t>Use sua criatividade e construa seu próprio </a:t>
            </a:r>
            <a:r>
              <a:rPr lang="pt-BR" sz="2800" i="1" dirty="0" smtClean="0"/>
              <a:t>jogo</a:t>
            </a:r>
            <a:r>
              <a:rPr lang="pt-BR" sz="2800" dirty="0" smtClean="0"/>
              <a:t>. </a:t>
            </a:r>
            <a:r>
              <a:rPr lang="pt-BR" sz="2800" dirty="0"/>
              <a:t>Faça alguns ajustes nas </a:t>
            </a:r>
            <a:r>
              <a:rPr lang="pt-BR" sz="2800" dirty="0" smtClean="0"/>
              <a:t>regras; </a:t>
            </a:r>
            <a:r>
              <a:rPr lang="pt-BR" sz="2800" dirty="0"/>
              <a:t>dê ao seu jogo um nome criativo! </a:t>
            </a:r>
            <a:endParaRPr lang="pt-BR" sz="2800" dirty="0" smtClean="0"/>
          </a:p>
          <a:p>
            <a:pPr>
              <a:buNone/>
            </a:pPr>
            <a:endParaRPr lang="pt-BR" sz="800" dirty="0" smtClean="0"/>
          </a:p>
          <a:p>
            <a:r>
              <a:rPr lang="pt-BR" sz="2800" dirty="0" smtClean="0"/>
              <a:t>Mantenha </a:t>
            </a:r>
            <a:r>
              <a:rPr lang="pt-BR" sz="2800" dirty="0"/>
              <a:t>a característica fundamental da manipulação das </a:t>
            </a:r>
            <a:r>
              <a:rPr lang="pt-BR" sz="2800" b="1" dirty="0"/>
              <a:t>pilhas</a:t>
            </a:r>
            <a:r>
              <a:rPr lang="pt-BR" sz="2800" dirty="0"/>
              <a:t> de cartas: permita adicionar cartas apenas no topo da pilha, e permita a retirada apenas da carta que está no topo da pilha. </a:t>
            </a:r>
          </a:p>
        </p:txBody>
      </p:sp>
      <p:pic>
        <p:nvPicPr>
          <p:cNvPr id="4" name="Imagem 3" descr="cartasNovas.png"/>
          <p:cNvPicPr/>
          <p:nvPr/>
        </p:nvPicPr>
        <p:blipFill>
          <a:blip r:embed="rId2" cstate="print"/>
          <a:stretch>
            <a:fillRect/>
          </a:stretch>
        </p:blipFill>
        <p:spPr>
          <a:xfrm rot="682668">
            <a:off x="6491186" y="1351951"/>
            <a:ext cx="2473361" cy="17058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4038163"/>
            <a:ext cx="7920880" cy="83099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Faça um jogo com a sua cara! Distribua para seus amigos!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Faça seu jogo </a:t>
            </a:r>
            <a:r>
              <a:rPr kumimoji="0" lang="pt-B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bombar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39552" y="3091482"/>
            <a:ext cx="8435280" cy="913582"/>
          </a:xfrm>
        </p:spPr>
        <p:txBody>
          <a:bodyPr>
            <a:noAutofit/>
          </a:bodyPr>
          <a:lstStyle/>
          <a:p>
            <a:pPr lvl="0"/>
            <a:r>
              <a:rPr kumimoji="0" lang="pt-B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Construa seu próprio </a:t>
            </a:r>
            <a:r>
              <a:rPr kumimoji="0" lang="pt-BR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FreeCell</a:t>
            </a:r>
            <a:endParaRPr lang="pt-BR" sz="4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27584" y="5661248"/>
            <a:ext cx="806043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Estruturas de Dados com Jogos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155576" y="6237312"/>
            <a:ext cx="773690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Aprender a programar pode ser divertido!</a:t>
            </a:r>
          </a:p>
        </p:txBody>
      </p:sp>
      <p:pic>
        <p:nvPicPr>
          <p:cNvPr id="8" name="Imagem 7" descr="cartasNova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808" y="345509"/>
            <a:ext cx="3768346" cy="26659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187</Words>
  <Application>Microsoft Office PowerPoint</Application>
  <PresentationFormat>Apresentação na tela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Estruturas de Dados com Jogos</vt:lpstr>
      <vt:lpstr>Slide 2</vt:lpstr>
      <vt:lpstr>Como Você Desenvolveria um Jogo como o FreeCell?</vt:lpstr>
      <vt:lpstr>Seu Desafio: Desenvolver uma Adaptação do FreeCell</vt:lpstr>
      <vt:lpstr>Construa seu próprio FreeCell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 com Jogos</dc:title>
  <dc:creator>Roberto</dc:creator>
  <cp:lastModifiedBy>Roberto</cp:lastModifiedBy>
  <cp:revision>14</cp:revision>
  <dcterms:created xsi:type="dcterms:W3CDTF">2014-03-14T11:41:39Z</dcterms:created>
  <dcterms:modified xsi:type="dcterms:W3CDTF">2014-03-14T13:42:00Z</dcterms:modified>
</cp:coreProperties>
</file>